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71" r:id="rId4"/>
    <p:sldId id="272" r:id="rId5"/>
    <p:sldId id="273" r:id="rId6"/>
    <p:sldId id="259" r:id="rId7"/>
    <p:sldId id="264" r:id="rId8"/>
    <p:sldId id="260" r:id="rId9"/>
    <p:sldId id="263" r:id="rId10"/>
    <p:sldId id="266" r:id="rId11"/>
    <p:sldId id="265" r:id="rId12"/>
    <p:sldId id="274" r:id="rId13"/>
    <p:sldId id="275" r:id="rId14"/>
    <p:sldId id="276" r:id="rId15"/>
    <p:sldId id="270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/>
    <p:restoredTop sz="94712"/>
  </p:normalViewPr>
  <p:slideViewPr>
    <p:cSldViewPr snapToGrid="0" snapToObjects="1">
      <p:cViewPr>
        <p:scale>
          <a:sx n="78" d="100"/>
          <a:sy n="78" d="100"/>
        </p:scale>
        <p:origin x="109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9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9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9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8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1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3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6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5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1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20796-7345-8D41-A62F-90FB0C80ADB4}" type="datetimeFigureOut">
              <a:rPr lang="en-US" smtClean="0"/>
              <a:t>4/18/18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DBC30-2D7E-7E4A-8E36-D98029FB1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0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anseacommunityenergy.org.uk/" TargetMode="External"/><Relationship Id="rId4" Type="http://schemas.openxmlformats.org/officeDocument/2006/relationships/hyperlink" Target="mailto:regen@gowerpower.coop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regengower.co.uk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8bWRxzWKff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58" y="431800"/>
            <a:ext cx="90043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4366" cy="1232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3725" y="385199"/>
            <a:ext cx="314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Thinking longer term</a:t>
            </a:r>
            <a:r>
              <a:rPr lang="mr-IN" sz="2400" b="1" dirty="0" smtClean="0"/>
              <a:t>…</a:t>
            </a:r>
            <a:r>
              <a:rPr lang="en-GB" sz="2400" b="1" dirty="0" smtClean="0"/>
              <a:t>.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85901" y="1877786"/>
            <a:ext cx="94215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An eco-classroom accessible from the school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Developing educational resources that link to the curriculum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Also linking the school better with the Gower Heritage Centre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Developing horticulture and other community assets onsite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Helping the school save costs on energy bills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37668" cy="128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67280" y="618999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But</a:t>
            </a:r>
            <a:r>
              <a:rPr lang="mr-IN" sz="2400" b="1" dirty="0" smtClean="0"/>
              <a:t>……</a:t>
            </a:r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37668" cy="1289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59" y="0"/>
            <a:ext cx="57432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8943" y="2106387"/>
            <a:ext cx="530678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Construction</a:t>
            </a:r>
            <a:r>
              <a:rPr lang="en-US" dirty="0" smtClean="0"/>
              <a:t> </a:t>
            </a:r>
            <a:r>
              <a:rPr lang="en-US" sz="2800" dirty="0" smtClean="0"/>
              <a:t>issues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Financing issues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Escalating legal / technical costs = less community benefit funds </a:t>
            </a:r>
            <a:r>
              <a:rPr lang="en-US" sz="2800" dirty="0" smtClean="0">
                <a:sym typeface="Wingdings"/>
              </a:rPr>
              <a:t>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endParaRPr lang="en-US" sz="28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75016" y="842270"/>
            <a:ext cx="281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In the meantime</a:t>
            </a:r>
            <a:r>
              <a:rPr lang="mr-IN" sz="2400" b="1" dirty="0" smtClean="0"/>
              <a:t>……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6206"/>
            <a:ext cx="6789058" cy="509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57" y="0"/>
            <a:ext cx="552914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27"/>
            <a:ext cx="3797906" cy="264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7939" y="3198167"/>
            <a:ext cx="166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What next?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37668" cy="1289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57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939" y="4441372"/>
            <a:ext cx="3842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5MW operational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Development rights for 5MW more!</a:t>
            </a:r>
          </a:p>
        </p:txBody>
      </p:sp>
    </p:spTree>
    <p:extLst>
      <p:ext uri="{BB962C8B-B14F-4D97-AF65-F5344CB8AC3E}">
        <p14:creationId xmlns:p14="http://schemas.microsoft.com/office/powerpoint/2010/main" val="20351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28296" y="414144"/>
            <a:ext cx="1661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What next?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8" y="861856"/>
            <a:ext cx="10673443" cy="59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7116" y="1132100"/>
            <a:ext cx="120506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hlinkClick r:id="rId2"/>
              </a:rPr>
              <a:t>www.gowerpower.coop</a:t>
            </a:r>
          </a:p>
          <a:p>
            <a:pPr algn="ctr"/>
            <a:endParaRPr lang="en-US" sz="1000" dirty="0" smtClean="0">
              <a:hlinkClick r:id="rId2"/>
            </a:endParaRPr>
          </a:p>
          <a:p>
            <a:pPr algn="ctr"/>
            <a:r>
              <a:rPr lang="en-US" sz="4000" dirty="0" smtClean="0">
                <a:hlinkClick r:id="rId2"/>
              </a:rPr>
              <a:t>www.regengower.co.uk</a:t>
            </a:r>
            <a:endParaRPr lang="en-US" sz="4000" dirty="0" smtClean="0"/>
          </a:p>
          <a:p>
            <a:pPr algn="ctr"/>
            <a:endParaRPr lang="en-US" sz="800" dirty="0"/>
          </a:p>
          <a:p>
            <a:pPr algn="ctr"/>
            <a:r>
              <a:rPr lang="en-US" sz="4000" dirty="0" smtClean="0">
                <a:hlinkClick r:id="rId3"/>
              </a:rPr>
              <a:t>www.swanseacommunityenergy.org.uk</a:t>
            </a:r>
            <a:endParaRPr lang="en-US" sz="4000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84015" y="3625090"/>
            <a:ext cx="50683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hlinkClick r:id="rId4"/>
              </a:rPr>
              <a:t>ant@gowerpower.coop</a:t>
            </a:r>
            <a:endParaRPr lang="en-US" sz="4000" dirty="0" smtClean="0"/>
          </a:p>
          <a:p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664029" y="5556371"/>
            <a:ext cx="6350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Ant Flanagan </a:t>
            </a:r>
            <a:r>
              <a:rPr lang="mr-IN" sz="4000" dirty="0" smtClean="0"/>
              <a:t>–</a:t>
            </a:r>
            <a:r>
              <a:rPr lang="en-US" sz="4000" dirty="0" smtClean="0"/>
              <a:t> 0782 4860803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234553" y="4586875"/>
            <a:ext cx="72093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Twitter </a:t>
            </a:r>
            <a:r>
              <a:rPr lang="en-US" sz="4000" smtClean="0"/>
              <a:t>/ FB = @</a:t>
            </a:r>
            <a:r>
              <a:rPr lang="en-US" sz="4000" dirty="0" err="1" smtClean="0"/>
              <a:t>gowerpowercoop</a:t>
            </a:r>
            <a:endParaRPr lang="en-US" sz="40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87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9471" y="3151415"/>
            <a:ext cx="108796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linkClick r:id="rId2"/>
              </a:rPr>
              <a:t>https://</a:t>
            </a:r>
            <a:r>
              <a:rPr lang="en-US" sz="4000" dirty="0" smtClean="0">
                <a:hlinkClick r:id="rId2"/>
              </a:rPr>
              <a:t>www.youtube.com/watch?v=8bWRxzWKffo</a:t>
            </a:r>
            <a:endParaRPr lang="en-US" sz="4000" dirty="0" smtClean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3191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37668" cy="1289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714"/>
            <a:ext cx="12192000" cy="4989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7219" y="734786"/>
            <a:ext cx="2797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In the beginning</a:t>
            </a:r>
            <a:r>
              <a:rPr lang="mr-IN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288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37668" cy="12899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317"/>
            <a:ext cx="12192000" cy="53616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6974" y="608307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And then</a:t>
            </a:r>
            <a:r>
              <a:rPr lang="mr-IN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60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37668" cy="1289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59" y="0"/>
            <a:ext cx="574324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8704" y="1551216"/>
            <a:ext cx="498005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Planning 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Local grid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National grid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Outbid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Change of subsidies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/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Dubious corporate </a:t>
            </a:r>
            <a:r>
              <a:rPr lang="en-US" sz="2800" dirty="0" err="1" smtClean="0"/>
              <a:t>behaviour</a:t>
            </a:r>
            <a:endParaRPr lang="en-US" sz="2800" dirty="0" smtClean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2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37668" cy="12899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12192000" cy="67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86" y="369885"/>
            <a:ext cx="2763255" cy="1769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7360" y="3894535"/>
            <a:ext cx="555477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en-US" dirty="0"/>
          </a:p>
          <a:p>
            <a:pPr algn="ctr" fontAlgn="base"/>
            <a:r>
              <a:rPr lang="en-US" b="1" dirty="0"/>
              <a:t>SHARE OFFER </a:t>
            </a:r>
            <a:r>
              <a:rPr lang="en-US" b="1" dirty="0" smtClean="0"/>
              <a:t>CLOSED AFTER RAISING £905,640</a:t>
            </a:r>
          </a:p>
          <a:p>
            <a:pPr algn="ctr" fontAlgn="base"/>
            <a:r>
              <a:rPr lang="en-US" sz="1400" dirty="0" smtClean="0"/>
              <a:t>(Over 55% of investors from City and County of Swansea)</a:t>
            </a:r>
          </a:p>
          <a:p>
            <a:pPr algn="ctr" fontAlgn="base"/>
            <a:endParaRPr lang="en-US" b="1" dirty="0"/>
          </a:p>
          <a:p>
            <a:pPr algn="ctr" fontAlgn="base"/>
            <a:r>
              <a:rPr lang="en-US" dirty="0" smtClean="0"/>
              <a:t>2017 Community Renewable Energy Project Award WINNERS</a:t>
            </a:r>
            <a:endParaRPr lang="en-US" b="1" dirty="0" smtClean="0"/>
          </a:p>
          <a:p>
            <a:pPr algn="ctr" fontAlgn="base"/>
            <a:endParaRPr lang="en-US" dirty="0"/>
          </a:p>
          <a:p>
            <a:pPr algn="ctr" fontAlgn="base"/>
            <a:r>
              <a:rPr lang="en-US" i="1" dirty="0"/>
              <a:t>‘The most commendable sustainable electricity generation project undertaken by a community group across Wales and England.’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1649" y="485775"/>
            <a:ext cx="3886201" cy="291465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77887"/>
            <a:ext cx="6270174" cy="4180115"/>
          </a:xfrm>
        </p:spPr>
      </p:pic>
    </p:spTree>
    <p:extLst>
      <p:ext uri="{BB962C8B-B14F-4D97-AF65-F5344CB8AC3E}">
        <p14:creationId xmlns:p14="http://schemas.microsoft.com/office/powerpoint/2010/main" val="54907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11" y="114300"/>
            <a:ext cx="3477358" cy="222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30" y="96643"/>
            <a:ext cx="10712908" cy="6761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79967" y="385199"/>
            <a:ext cx="481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is Gower Regeneration about?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37668" cy="128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8"/>
            <a:ext cx="12192000" cy="6660922"/>
          </a:xfrm>
        </p:spPr>
      </p:pic>
      <p:sp>
        <p:nvSpPr>
          <p:cNvPr id="6" name="TextBox 5"/>
          <p:cNvSpPr txBox="1"/>
          <p:nvPr/>
        </p:nvSpPr>
        <p:spPr>
          <a:xfrm>
            <a:off x="3553690" y="234531"/>
            <a:ext cx="2179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Rough proposal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937668" cy="128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145</Words>
  <Application>Microsoft Macintosh PowerPoint</Application>
  <PresentationFormat>Widescreen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Mangal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 Flanagan</dc:creator>
  <cp:lastModifiedBy>Ant Flanagan</cp:lastModifiedBy>
  <cp:revision>18</cp:revision>
  <cp:lastPrinted>2017-12-01T10:01:09Z</cp:lastPrinted>
  <dcterms:created xsi:type="dcterms:W3CDTF">2017-11-30T17:17:02Z</dcterms:created>
  <dcterms:modified xsi:type="dcterms:W3CDTF">2018-04-18T16:44:23Z</dcterms:modified>
</cp:coreProperties>
</file>